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9900"/>
    <a:srgbClr val="CCFF33"/>
    <a:srgbClr val="66FFFF"/>
    <a:srgbClr val="008000"/>
    <a:srgbClr val="00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72FB9A-F65E-4C27-9B90-8F54C912AC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4BCC4-48A0-403A-BEDE-ECF3D14C10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B037C8-BA0F-4F91-804D-E7DE003E51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AE047-52FF-44FB-B45A-9B0BE844BA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FA7A2A-11AB-46D7-A9E9-023EA47F54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77C545-C0E3-46CA-8461-DB3E229653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C08526-DDE8-49ED-8AE7-09EDB627C8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F47D8-B34F-4E2D-821B-5005B11CFB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E56BFB-6477-4E8A-AD58-38F9E0ADB7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742BBC-4513-4953-9280-C613930F2B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C9E5FA-FA5E-4CA5-84AE-9C7930D8CB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62D290B-E102-4742-9094-068C1D94100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subarctic-climate-zo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81000"/>
            <a:ext cx="9144000" cy="7239000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609600"/>
            <a:ext cx="7772400" cy="1470025"/>
          </a:xfrm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By:</a:t>
            </a:r>
          </a:p>
          <a:p>
            <a:r>
              <a:rPr lang="en-US"/>
              <a:t>Kaleigh, Joelle ,and Colin</a:t>
            </a:r>
          </a:p>
        </p:txBody>
      </p:sp>
      <p:sp>
        <p:nvSpPr>
          <p:cNvPr id="2055" name="WordArt 7"/>
          <p:cNvSpPr>
            <a:spLocks noChangeArrowheads="1" noChangeShapeType="1" noTextEdit="1"/>
          </p:cNvSpPr>
          <p:nvPr/>
        </p:nvSpPr>
        <p:spPr bwMode="auto">
          <a:xfrm>
            <a:off x="3048000" y="762000"/>
            <a:ext cx="29718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Jokerman"/>
              </a:rPr>
              <a:t>Climate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2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Barabinsk_step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229600" cy="4525963"/>
          </a:xfrm>
        </p:spPr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Mostly flat plains</a:t>
            </a:r>
          </a:p>
          <a:p>
            <a:r>
              <a:rPr lang="en-US">
                <a:solidFill>
                  <a:srgbClr val="FF0000"/>
                </a:solidFill>
              </a:rPr>
              <a:t>Rich black soil good for farming- makes abundant crops</a:t>
            </a:r>
          </a:p>
          <a:p>
            <a:r>
              <a:rPr lang="en-US">
                <a:solidFill>
                  <a:srgbClr val="FF0000"/>
                </a:solidFill>
              </a:rPr>
              <a:t>Longer growing season than the rest of Russia</a:t>
            </a:r>
          </a:p>
          <a:p>
            <a:r>
              <a:rPr lang="en-US">
                <a:solidFill>
                  <a:srgbClr val="FF0000"/>
                </a:solidFill>
              </a:rPr>
              <a:t>Temperature is moderate </a:t>
            </a:r>
          </a:p>
          <a:p>
            <a:r>
              <a:rPr lang="en-US">
                <a:solidFill>
                  <a:srgbClr val="FF0000"/>
                </a:solidFill>
              </a:rPr>
              <a:t>Found in the southwestern Russia</a:t>
            </a:r>
          </a:p>
          <a:p>
            <a:r>
              <a:rPr lang="en-US">
                <a:solidFill>
                  <a:srgbClr val="FF0000"/>
                </a:solidFill>
              </a:rPr>
              <a:t>Many small animals</a:t>
            </a:r>
          </a:p>
        </p:txBody>
      </p:sp>
      <p:sp>
        <p:nvSpPr>
          <p:cNvPr id="3081" name="WordArt 9"/>
          <p:cNvSpPr>
            <a:spLocks noChangeArrowheads="1" noChangeShapeType="1" noTextEdit="1"/>
          </p:cNvSpPr>
          <p:nvPr/>
        </p:nvSpPr>
        <p:spPr bwMode="auto">
          <a:xfrm>
            <a:off x="3352800" y="533400"/>
            <a:ext cx="2819400" cy="800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steppe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5" name="Picture 15" descr="wheat%20cro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0"/>
            <a:ext cx="9144000" cy="6858000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r>
              <a:rPr lang="en-US" sz="4000"/>
              <a:t>Bad aspects about the steppe climate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r>
              <a:rPr lang="en-US"/>
              <a:t>When there is not a lot of rain the wheat crops fail</a:t>
            </a:r>
          </a:p>
          <a:p>
            <a:r>
              <a:rPr lang="en-US"/>
              <a:t>It is not a good hunting area because of small animals</a:t>
            </a:r>
          </a:p>
          <a:p>
            <a:r>
              <a:rPr lang="en-US"/>
              <a:t>You cannot predict if they will have a rainy or dry year</a:t>
            </a:r>
          </a:p>
          <a:p>
            <a:r>
              <a:rPr lang="en-US"/>
              <a:t>So farmers will have trouble choosing what crops to plant</a:t>
            </a:r>
          </a:p>
          <a:p>
            <a:endParaRPr lang="en-US"/>
          </a:p>
        </p:txBody>
      </p:sp>
      <p:pic>
        <p:nvPicPr>
          <p:cNvPr id="5127" name="Picture 7" descr="Smiley-Face-FAIL-by-JaZilla---Popped-Culture-qpps_15717389477067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838200"/>
            <a:ext cx="1143000" cy="744538"/>
          </a:xfrm>
          <a:prstGeom prst="rect">
            <a:avLst/>
          </a:prstGeom>
          <a:noFill/>
        </p:spPr>
      </p:pic>
      <p:pic>
        <p:nvPicPr>
          <p:cNvPr id="5128" name="Picture 8" descr="Smiley-Face-FAIL-by-JaZilla---Popped-Culture-qpps_15717389477067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914400"/>
            <a:ext cx="1143000" cy="744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17HannahFrostyTundraP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46038"/>
            <a:ext cx="8991600" cy="6743700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Vast and rolling treeless plains</a:t>
            </a:r>
          </a:p>
          <a:p>
            <a:pPr>
              <a:lnSpc>
                <a:spcPct val="90000"/>
              </a:lnSpc>
            </a:pPr>
            <a:r>
              <a:rPr lang="en-US"/>
              <a:t>Only a top few inches of ground thaw out in the summer</a:t>
            </a:r>
          </a:p>
          <a:p>
            <a:pPr>
              <a:lnSpc>
                <a:spcPct val="90000"/>
              </a:lnSpc>
            </a:pPr>
            <a:r>
              <a:rPr lang="en-US"/>
              <a:t> The permanently frozen layers of soil are called permafrost</a:t>
            </a:r>
          </a:p>
          <a:p>
            <a:pPr>
              <a:lnSpc>
                <a:spcPct val="90000"/>
              </a:lnSpc>
            </a:pPr>
            <a:r>
              <a:rPr lang="en-US"/>
              <a:t>The tundra covers 40 percent of Russia</a:t>
            </a:r>
          </a:p>
          <a:p>
            <a:pPr>
              <a:lnSpc>
                <a:spcPct val="90000"/>
              </a:lnSpc>
            </a:pPr>
            <a:r>
              <a:rPr lang="en-US"/>
              <a:t>The tundra climate is located in northern Russia ( Siberia 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  </a:t>
            </a:r>
          </a:p>
          <a:p>
            <a:pPr>
              <a:lnSpc>
                <a:spcPct val="90000"/>
              </a:lnSpc>
            </a:pPr>
            <a:endParaRPr lang="en-US"/>
          </a:p>
        </p:txBody>
      </p:sp>
      <p:sp>
        <p:nvSpPr>
          <p:cNvPr id="4103" name="WordArt 7" descr="Paper bag"/>
          <p:cNvSpPr>
            <a:spLocks noChangeArrowheads="1" noChangeShapeType="1" noTextEdit="1"/>
          </p:cNvSpPr>
          <p:nvPr/>
        </p:nvSpPr>
        <p:spPr bwMode="auto">
          <a:xfrm>
            <a:off x="4114800" y="685800"/>
            <a:ext cx="13049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Tundra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Subarctic-clim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46038"/>
            <a:ext cx="9544050" cy="6743700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>
              <a:solidFill>
                <a:srgbClr val="0033CC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66FFFF"/>
                </a:solidFill>
              </a:rPr>
              <a:t>Biggest climate zone in Russia</a:t>
            </a:r>
          </a:p>
          <a:p>
            <a:r>
              <a:rPr lang="en-US">
                <a:solidFill>
                  <a:srgbClr val="66FFFF"/>
                </a:solidFill>
              </a:rPr>
              <a:t>Few people live in subarctic because it has very cold and bitter winters</a:t>
            </a:r>
          </a:p>
          <a:p>
            <a:r>
              <a:rPr lang="en-US">
                <a:solidFill>
                  <a:srgbClr val="66FFFF"/>
                </a:solidFill>
              </a:rPr>
              <a:t>Temperatures only rise above freezing in the summers</a:t>
            </a:r>
          </a:p>
          <a:p>
            <a:r>
              <a:rPr lang="en-US">
                <a:solidFill>
                  <a:srgbClr val="66FFFF"/>
                </a:solidFill>
              </a:rPr>
              <a:t>Located mostly everywhere in Russia except for Southwestern</a:t>
            </a:r>
            <a:r>
              <a:rPr lang="en-US"/>
              <a:t> </a:t>
            </a:r>
            <a:r>
              <a:rPr lang="en-US">
                <a:solidFill>
                  <a:srgbClr val="66FFFF"/>
                </a:solidFill>
              </a:rPr>
              <a:t>Russia</a:t>
            </a:r>
          </a:p>
        </p:txBody>
      </p:sp>
      <p:sp>
        <p:nvSpPr>
          <p:cNvPr id="7174" name="WordArt 6" descr="White marble"/>
          <p:cNvSpPr>
            <a:spLocks noChangeArrowheads="1" noChangeShapeType="1" noTextEdit="1"/>
          </p:cNvSpPr>
          <p:nvPr/>
        </p:nvSpPr>
        <p:spPr bwMode="auto">
          <a:xfrm>
            <a:off x="3429000" y="533400"/>
            <a:ext cx="2409825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 Black"/>
              </a:rPr>
              <a:t>Subarctic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Michigan-Surrounded-by-Wa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4613"/>
            <a:ext cx="9144000" cy="6783387"/>
          </a:xfrm>
          <a:prstGeom prst="rect">
            <a:avLst/>
          </a:prstGeom>
          <a:noFill/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9900"/>
                </a:solidFill>
              </a:rPr>
              <a:t>S </a:t>
            </a:r>
            <a:endParaRPr lang="en-US" dirty="0">
              <a:solidFill>
                <a:srgbClr val="FF99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9900"/>
                </a:solidFill>
              </a:rPr>
              <a:t>Inland Europe, Asia or North America have this climate</a:t>
            </a:r>
          </a:p>
          <a:p>
            <a:r>
              <a:rPr lang="en-US">
                <a:solidFill>
                  <a:srgbClr val="FF9900"/>
                </a:solidFill>
              </a:rPr>
              <a:t>Long, cold, and snowy winters-things freeze, short growing season</a:t>
            </a:r>
          </a:p>
          <a:p>
            <a:r>
              <a:rPr lang="en-US">
                <a:solidFill>
                  <a:srgbClr val="FF9900"/>
                </a:solidFill>
              </a:rPr>
              <a:t>Short but very hot summers</a:t>
            </a:r>
          </a:p>
          <a:p>
            <a:r>
              <a:rPr lang="en-US">
                <a:solidFill>
                  <a:srgbClr val="FF9900"/>
                </a:solidFill>
              </a:rPr>
              <a:t>Large grasslands and deciduous trees</a:t>
            </a:r>
          </a:p>
          <a:p>
            <a:endParaRPr lang="en-US">
              <a:solidFill>
                <a:srgbClr val="FF9900"/>
              </a:solidFill>
            </a:endParaRPr>
          </a:p>
          <a:p>
            <a:pPr>
              <a:buFontTx/>
              <a:buNone/>
            </a:pPr>
            <a:endParaRPr lang="en-US">
              <a:solidFill>
                <a:srgbClr val="FF9900"/>
              </a:solidFill>
            </a:endParaRPr>
          </a:p>
        </p:txBody>
      </p:sp>
      <p:sp>
        <p:nvSpPr>
          <p:cNvPr id="6150" name="WordArt 6"/>
          <p:cNvSpPr>
            <a:spLocks noChangeArrowheads="1" noChangeShapeType="1" noTextEdit="1"/>
          </p:cNvSpPr>
          <p:nvPr/>
        </p:nvSpPr>
        <p:spPr bwMode="auto">
          <a:xfrm>
            <a:off x="2362200" y="457200"/>
            <a:ext cx="45910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Humid continental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 descr="RUSSIE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>
                <a:solidFill>
                  <a:srgbClr val="FF9900"/>
                </a:solidFill>
              </a:rPr>
              <a:t>The bad things about the climate in Russia and how the Russian people adjust to it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9900"/>
                </a:solidFill>
              </a:rPr>
              <a:t>In some regions they have permafrost ( permanently frozen ground)</a:t>
            </a:r>
          </a:p>
          <a:p>
            <a:r>
              <a:rPr lang="en-US" dirty="0" smtClean="0">
                <a:solidFill>
                  <a:srgbClr val="FF9900"/>
                </a:solidFill>
              </a:rPr>
              <a:t>No part of the country has a year round growing season</a:t>
            </a:r>
          </a:p>
          <a:p>
            <a:r>
              <a:rPr lang="en-US" dirty="0" smtClean="0">
                <a:solidFill>
                  <a:srgbClr val="FF9900"/>
                </a:solidFill>
              </a:rPr>
              <a:t>Russia has very severe winters which limits travel during the winter</a:t>
            </a:r>
            <a:endParaRPr lang="en-US" dirty="0">
              <a:solidFill>
                <a:srgbClr val="FF9900"/>
              </a:solidFill>
            </a:endParaRPr>
          </a:p>
          <a:p>
            <a:pPr>
              <a:buNone/>
            </a:pPr>
            <a:r>
              <a:rPr lang="en-US" dirty="0"/>
              <a:t> 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9900"/>
                </a:solidFill>
              </a:rPr>
              <a:t>So, buildings are built on pilings and their machinery must be made with special steel </a:t>
            </a:r>
          </a:p>
          <a:p>
            <a:r>
              <a:rPr lang="en-US" dirty="0" smtClean="0">
                <a:solidFill>
                  <a:srgbClr val="FF9900"/>
                </a:solidFill>
              </a:rPr>
              <a:t>So, they must be very careful with the crops they choose to grow</a:t>
            </a:r>
          </a:p>
          <a:p>
            <a:r>
              <a:rPr lang="en-US" dirty="0" smtClean="0">
                <a:solidFill>
                  <a:srgbClr val="FF9900"/>
                </a:solidFill>
              </a:rPr>
              <a:t>So they build reliable transportation systems</a:t>
            </a:r>
            <a:endParaRPr lang="en-US" dirty="0">
              <a:solidFill>
                <a:srgbClr val="FF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Battle-of-Stalingr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rgbClr val="FF0000"/>
                </a:solidFill>
              </a:rPr>
              <a:t>How the climate has helped Russia in history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>
                <a:solidFill>
                  <a:srgbClr val="FF0000"/>
                </a:solidFill>
              </a:rPr>
              <a:t>Russians have used their harsh winters to make their enemies retreat from invading them</a:t>
            </a:r>
          </a:p>
          <a:p>
            <a:r>
              <a:rPr lang="en-US" sz="2800">
                <a:solidFill>
                  <a:srgbClr val="FF0000"/>
                </a:solidFill>
              </a:rPr>
              <a:t>In one situation the French tried to invade them and the Russians led them into Moscow leaving them with no supplies</a:t>
            </a:r>
          </a:p>
          <a:p>
            <a:r>
              <a:rPr lang="en-US" sz="2800">
                <a:solidFill>
                  <a:srgbClr val="FF0000"/>
                </a:solidFill>
              </a:rPr>
              <a:t>Another time the German army tried invading Russia. They were in sight  of Moscow when winter hit. Everything froze (including them) and they retreated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rgbClr val="66FF33"/>
                </a:solidFill>
              </a:rPr>
              <a:t>Thank you for watching our slide show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199" y="4267200"/>
            <a:ext cx="1752601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302" y="2209800"/>
            <a:ext cx="5105400" cy="2205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748426" y="2967335"/>
            <a:ext cx="36471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Thank you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376</Words>
  <Application>Microsoft Office PowerPoint</Application>
  <PresentationFormat>On-screen Show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PowerPoint Presentation</vt:lpstr>
      <vt:lpstr>PowerPoint Presentation</vt:lpstr>
      <vt:lpstr>Bad aspects about the steppe climate </vt:lpstr>
      <vt:lpstr>PowerPoint Presentation</vt:lpstr>
      <vt:lpstr>PowerPoint Presentation</vt:lpstr>
      <vt:lpstr>S </vt:lpstr>
      <vt:lpstr>The bad things about the climate in Russia and how the Russian people adjust to it</vt:lpstr>
      <vt:lpstr>How the climate has helped Russia in history</vt:lpstr>
      <vt:lpstr>Thank you for watching our slide show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Climate</dc:title>
  <dc:creator>User</dc:creator>
  <cp:lastModifiedBy>User</cp:lastModifiedBy>
  <cp:revision>9</cp:revision>
  <dcterms:created xsi:type="dcterms:W3CDTF">2010-12-14T15:43:18Z</dcterms:created>
  <dcterms:modified xsi:type="dcterms:W3CDTF">2010-12-20T21:51:26Z</dcterms:modified>
</cp:coreProperties>
</file>